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78"/>
  </p:notesMasterIdLst>
  <p:sldIdLst>
    <p:sldId id="257" r:id="rId2"/>
    <p:sldId id="276" r:id="rId3"/>
    <p:sldId id="315" r:id="rId4"/>
    <p:sldId id="390" r:id="rId5"/>
    <p:sldId id="316" r:id="rId6"/>
    <p:sldId id="391" r:id="rId7"/>
    <p:sldId id="317" r:id="rId8"/>
    <p:sldId id="318" r:id="rId9"/>
    <p:sldId id="319" r:id="rId10"/>
    <p:sldId id="321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22" r:id="rId20"/>
    <p:sldId id="323" r:id="rId21"/>
    <p:sldId id="332" r:id="rId22"/>
    <p:sldId id="333" r:id="rId23"/>
    <p:sldId id="337" r:id="rId24"/>
    <p:sldId id="338" r:id="rId25"/>
    <p:sldId id="339" r:id="rId26"/>
    <p:sldId id="340" r:id="rId27"/>
    <p:sldId id="341" r:id="rId28"/>
    <p:sldId id="342" r:id="rId29"/>
    <p:sldId id="335" r:id="rId30"/>
    <p:sldId id="336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6" r:id="rId54"/>
    <p:sldId id="367" r:id="rId55"/>
    <p:sldId id="369" r:id="rId56"/>
    <p:sldId id="370" r:id="rId57"/>
    <p:sldId id="371" r:id="rId58"/>
    <p:sldId id="372" r:id="rId59"/>
    <p:sldId id="373" r:id="rId60"/>
    <p:sldId id="374" r:id="rId61"/>
    <p:sldId id="375" r:id="rId62"/>
    <p:sldId id="377" r:id="rId63"/>
    <p:sldId id="376" r:id="rId64"/>
    <p:sldId id="378" r:id="rId65"/>
    <p:sldId id="379" r:id="rId66"/>
    <p:sldId id="368" r:id="rId67"/>
    <p:sldId id="380" r:id="rId68"/>
    <p:sldId id="381" r:id="rId69"/>
    <p:sldId id="382" r:id="rId70"/>
    <p:sldId id="384" r:id="rId71"/>
    <p:sldId id="385" r:id="rId72"/>
    <p:sldId id="386" r:id="rId73"/>
    <p:sldId id="383" r:id="rId74"/>
    <p:sldId id="387" r:id="rId75"/>
    <p:sldId id="388" r:id="rId76"/>
    <p:sldId id="389" r:id="rId77"/>
  </p:sldIdLst>
  <p:sldSz cx="8424863" cy="6858000"/>
  <p:notesSz cx="6400800" cy="7966075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CC3506"/>
    <a:srgbClr val="7070A0"/>
    <a:srgbClr val="54547E"/>
    <a:srgbClr val="F0F0F0"/>
    <a:srgbClr val="FFCC66"/>
    <a:srgbClr val="FFFF66"/>
    <a:srgbClr val="405B8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733" autoAdjust="0"/>
    <p:restoredTop sz="94660"/>
  </p:normalViewPr>
  <p:slideViewPr>
    <p:cSldViewPr>
      <p:cViewPr>
        <p:scale>
          <a:sx n="75" d="100"/>
          <a:sy n="75" d="100"/>
        </p:scale>
        <p:origin x="-2148" y="-252"/>
      </p:cViewPr>
      <p:guideLst>
        <p:guide orient="horz" pos="2160"/>
        <p:guide pos="265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091" tIns="41045" rIns="82091" bIns="41045" numCol="1" anchor="t" anchorCtr="0" compatLnSpc="1">
            <a:prstTxWarp prst="textNoShape">
              <a:avLst/>
            </a:prstTxWarp>
          </a:bodyPr>
          <a:lstStyle>
            <a:lvl1pPr defTabSz="820738">
              <a:defRPr sz="1100"/>
            </a:lvl1pPr>
          </a:lstStyle>
          <a:p>
            <a:endParaRPr lang="el-G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091" tIns="41045" rIns="82091" bIns="41045" numCol="1" anchor="t" anchorCtr="0" compatLnSpc="1">
            <a:prstTxWarp prst="textNoShape">
              <a:avLst/>
            </a:prstTxWarp>
          </a:bodyPr>
          <a:lstStyle>
            <a:lvl1pPr algn="r" defTabSz="820738">
              <a:defRPr sz="1100"/>
            </a:lvl1pPr>
          </a:lstStyle>
          <a:p>
            <a:endParaRPr lang="el-GR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66838" y="598488"/>
            <a:ext cx="3668712" cy="2986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3783013"/>
            <a:ext cx="5121275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091" tIns="41045" rIns="82091" bIns="410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7567613"/>
            <a:ext cx="2773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091" tIns="41045" rIns="82091" bIns="41045" numCol="1" anchor="b" anchorCtr="0" compatLnSpc="1">
            <a:prstTxWarp prst="textNoShape">
              <a:avLst/>
            </a:prstTxWarp>
          </a:bodyPr>
          <a:lstStyle>
            <a:lvl1pPr defTabSz="820738">
              <a:defRPr sz="1100"/>
            </a:lvl1pPr>
          </a:lstStyle>
          <a:p>
            <a:endParaRPr lang="el-G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7567613"/>
            <a:ext cx="2773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091" tIns="41045" rIns="82091" bIns="41045" numCol="1" anchor="b" anchorCtr="0" compatLnSpc="1">
            <a:prstTxWarp prst="textNoShape">
              <a:avLst/>
            </a:prstTxWarp>
          </a:bodyPr>
          <a:lstStyle>
            <a:lvl1pPr algn="r" defTabSz="820738">
              <a:defRPr sz="1100"/>
            </a:lvl1pPr>
          </a:lstStyle>
          <a:p>
            <a:fld id="{ACE303F7-1CD5-47B0-9F50-1FDA3E8DEC73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303F7-1CD5-47B0-9F50-1FDA3E8DEC73}" type="slidenum">
              <a:rPr lang="el-GR" smtClean="0"/>
              <a:pPr/>
              <a:t>35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CFE6DBE-9157-4C84-89EA-03D6BFDD8B37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36995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285213" y="680477"/>
            <a:ext cx="4212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47911" y="680477"/>
            <a:ext cx="25275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30357" y="680477"/>
            <a:ext cx="8425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04327" y="680477"/>
            <a:ext cx="8425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842486" y="4343400"/>
            <a:ext cx="7161134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842486" y="2834640"/>
            <a:ext cx="7161134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35213" y="5047394"/>
            <a:ext cx="67399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35213" y="4796819"/>
            <a:ext cx="67399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35213" y="4637685"/>
            <a:ext cx="67399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35213" y="4542559"/>
            <a:ext cx="67399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6384AF3-AB0D-46C3-BA47-5A1F0187A8A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08026" y="274640"/>
            <a:ext cx="1825387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1657" y="274640"/>
            <a:ext cx="5405954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625F5-D1DE-4EF0-8D5C-7EADF8C6211E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F674ED-9669-40F2-AF97-810580C5B8A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449175" y="1073888"/>
            <a:ext cx="398221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44555" y="0"/>
            <a:ext cx="5080841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3949395" y="1530344"/>
            <a:ext cx="4114800" cy="10952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476161" y="0"/>
            <a:ext cx="2527459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476161" y="4267200"/>
            <a:ext cx="2948702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476161" y="0"/>
            <a:ext cx="1263729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480550" y="4246564"/>
            <a:ext cx="192630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476161" y="4267200"/>
            <a:ext cx="1474351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476161" y="1371600"/>
            <a:ext cx="2948702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476161" y="1752600"/>
            <a:ext cx="2948702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12694" y="4267200"/>
            <a:ext cx="4563467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491451" y="4267200"/>
            <a:ext cx="4914503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37975" y="2438400"/>
            <a:ext cx="5195332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37975" y="2133600"/>
            <a:ext cx="5195332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212432" y="4267200"/>
            <a:ext cx="1263729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307" y="1351672"/>
            <a:ext cx="52683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36590B-9987-4FAC-8C86-248B3AE128A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334599" y="402265"/>
            <a:ext cx="783512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307" y="512064"/>
            <a:ext cx="751497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42318" y="680477"/>
            <a:ext cx="25275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378777" y="680477"/>
            <a:ext cx="25275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13181" y="680477"/>
            <a:ext cx="8425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39211" y="680477"/>
            <a:ext cx="8425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61118" y="680477"/>
            <a:ext cx="33699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243" y="512064"/>
            <a:ext cx="7582377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825" y="1770502"/>
            <a:ext cx="372098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9221" y="1770502"/>
            <a:ext cx="372098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10E8AA-55B1-400D-8F76-30C25F9F911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6"/>
            <a:ext cx="8169722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121" y="512064"/>
            <a:ext cx="7161134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243" y="1809750"/>
            <a:ext cx="3722444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279714" y="1809750"/>
            <a:ext cx="3723906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21243" y="2459037"/>
            <a:ext cx="3722444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714" y="2459037"/>
            <a:ext cx="3723906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C031D6-8525-4D7A-9705-553138F15CA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80886" y="680477"/>
            <a:ext cx="4212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3584" y="680477"/>
            <a:ext cx="25275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6030" y="680477"/>
            <a:ext cx="8425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8425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37991" y="680477"/>
            <a:ext cx="25275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74450" y="680477"/>
            <a:ext cx="25275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08854" y="680477"/>
            <a:ext cx="8425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34884" y="680477"/>
            <a:ext cx="8425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56791" y="680477"/>
            <a:ext cx="33699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486" y="512064"/>
            <a:ext cx="7161134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3C5BF1-B3CF-4A01-9332-B3911C159AC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1D7B04-4AE1-4075-8D29-C8C8B26C241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65" y="273050"/>
            <a:ext cx="7582377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1865" y="1435100"/>
            <a:ext cx="2316837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159324" y="1435100"/>
            <a:ext cx="5054918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201F839-9864-4933-B50D-C1DC51E48D2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9088" y="0"/>
            <a:ext cx="8087868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34631" y="1885028"/>
            <a:ext cx="8091906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7839725" y="1224252"/>
            <a:ext cx="132763" cy="118363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842486" y="441252"/>
            <a:ext cx="6318647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9088" y="1893781"/>
            <a:ext cx="8087868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42486" y="1150144"/>
            <a:ext cx="6318647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7980139" y="1376652"/>
            <a:ext cx="132763" cy="118363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7660528" y="1479815"/>
            <a:ext cx="132763" cy="118363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67611" y="55499"/>
            <a:ext cx="1965801" cy="365125"/>
          </a:xfrm>
        </p:spPr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42486" y="55499"/>
            <a:ext cx="5125125" cy="365125"/>
          </a:xfrm>
        </p:spPr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33413" y="55499"/>
            <a:ext cx="421243" cy="365125"/>
          </a:xfrm>
        </p:spPr>
        <p:txBody>
          <a:bodyPr/>
          <a:lstStyle>
            <a:extLst/>
          </a:lstStyle>
          <a:p>
            <a:fld id="{16801700-4D78-4040-A9D4-D464E6AD2C0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36995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35213" y="5047394"/>
            <a:ext cx="67399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35213" y="4796819"/>
            <a:ext cx="67399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35213" y="4637685"/>
            <a:ext cx="67399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213" y="4542559"/>
            <a:ext cx="67399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85213" y="680477"/>
            <a:ext cx="4212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47911" y="680477"/>
            <a:ext cx="25275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30357" y="680477"/>
            <a:ext cx="8425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04327" y="680477"/>
            <a:ext cx="8425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42486" y="512064"/>
            <a:ext cx="7161134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42486" y="1783560"/>
            <a:ext cx="7161134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967611" y="6416676"/>
            <a:ext cx="1965801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42486" y="6416676"/>
            <a:ext cx="5125125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33413" y="6416676"/>
            <a:ext cx="421243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682B318-0579-4CCE-BF3D-8C7F2FE106C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7721" y="1071546"/>
            <a:ext cx="954864" cy="131078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2268538" y="1119188"/>
            <a:ext cx="4968875" cy="137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5th</a:t>
            </a: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Hellenic Institute of Nuclear Physics Workshop (</a:t>
            </a: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HINPw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  <a:r>
              <a:rPr lang="el-GR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u="sng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endParaRPr lang="en-US" sz="1400" dirty="0">
              <a:solidFill>
                <a:schemeClr val="hlink"/>
              </a:solidFill>
            </a:endParaRPr>
          </a:p>
          <a:p>
            <a:pPr algn="ctr">
              <a:lnSpc>
                <a:spcPct val="140000"/>
              </a:lnSpc>
            </a:pPr>
            <a:r>
              <a:rPr lang="en-US" sz="1200" dirty="0"/>
              <a:t>April </a:t>
            </a:r>
            <a:r>
              <a:rPr lang="en-US" sz="1200" dirty="0" smtClean="0"/>
              <a:t>12-13, 2019</a:t>
            </a:r>
            <a:endParaRPr lang="en-US" sz="1200" dirty="0"/>
          </a:p>
          <a:p>
            <a:pPr algn="ctr">
              <a:lnSpc>
                <a:spcPct val="140000"/>
              </a:lnSpc>
            </a:pPr>
            <a:r>
              <a:rPr lang="en-US" sz="1200" dirty="0"/>
              <a:t>Department of Physics </a:t>
            </a:r>
            <a:r>
              <a:rPr lang="en-US" sz="1200" dirty="0">
                <a:latin typeface="Tahoma" charset="0"/>
                <a:cs typeface="Tahoma" charset="0"/>
              </a:rPr>
              <a:t>▪ Aristotle University of Thessaloniki</a:t>
            </a:r>
            <a:endParaRPr lang="en-US" sz="1200" dirty="0">
              <a:cs typeface="Tahom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8" name="Rectangle 34"/>
          <p:cNvSpPr>
            <a:spLocks noChangeArrowheads="1"/>
          </p:cNvSpPr>
          <p:nvPr/>
        </p:nvSpPr>
        <p:spPr bwMode="auto">
          <a:xfrm>
            <a:off x="640531" y="5508325"/>
            <a:ext cx="288447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Photo album</a:t>
            </a:r>
            <a:endParaRPr lang="en-US" sz="2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9a.jpg"/>
          <p:cNvPicPr>
            <a:picLocks noChangeAspect="1"/>
          </p:cNvPicPr>
          <p:nvPr/>
        </p:nvPicPr>
        <p:blipFill>
          <a:blip r:embed="rId3" cstate="print"/>
          <a:srcRect t="5208" b="5208"/>
          <a:stretch>
            <a:fillRect/>
          </a:stretch>
        </p:blipFill>
        <p:spPr>
          <a:xfrm>
            <a:off x="2128029" y="714356"/>
            <a:ext cx="4572032" cy="546107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10.jpg"/>
          <p:cNvPicPr>
            <a:picLocks noChangeAspect="1"/>
          </p:cNvPicPr>
          <p:nvPr/>
        </p:nvPicPr>
        <p:blipFill>
          <a:blip r:embed="rId3" cstate="print"/>
          <a:srcRect t="9375" r="6944"/>
          <a:stretch>
            <a:fillRect/>
          </a:stretch>
        </p:blipFill>
        <p:spPr>
          <a:xfrm>
            <a:off x="2355833" y="790556"/>
            <a:ext cx="4071176" cy="528641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11.jpg"/>
          <p:cNvPicPr>
            <a:picLocks noChangeAspect="1"/>
          </p:cNvPicPr>
          <p:nvPr/>
        </p:nvPicPr>
        <p:blipFill>
          <a:blip r:embed="rId2" cstate="email">
            <a:lum/>
          </a:blip>
          <a:srcRect/>
          <a:stretch>
            <a:fillRect/>
          </a:stretch>
        </p:blipFill>
        <p:spPr>
          <a:xfrm>
            <a:off x="1165997" y="1181084"/>
            <a:ext cx="6444000" cy="4323191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12.jpg"/>
          <p:cNvPicPr>
            <a:picLocks noChangeAspect="1"/>
          </p:cNvPicPr>
          <p:nvPr/>
        </p:nvPicPr>
        <p:blipFill>
          <a:blip r:embed="rId2" cstate="email">
            <a:lum/>
          </a:blip>
          <a:srcRect/>
          <a:stretch>
            <a:fillRect/>
          </a:stretch>
        </p:blipFill>
        <p:spPr>
          <a:xfrm>
            <a:off x="1165997" y="1155687"/>
            <a:ext cx="6444000" cy="442694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13.jpg"/>
          <p:cNvPicPr>
            <a:picLocks noChangeAspect="1"/>
          </p:cNvPicPr>
          <p:nvPr/>
        </p:nvPicPr>
        <p:blipFill>
          <a:blip r:embed="rId3" cstate="print"/>
          <a:srcRect t="21875" r="13889"/>
          <a:stretch>
            <a:fillRect/>
          </a:stretch>
        </p:blipFill>
        <p:spPr>
          <a:xfrm>
            <a:off x="2258205" y="811194"/>
            <a:ext cx="4332300" cy="524068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14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140597" y="1287306"/>
            <a:ext cx="6500858" cy="428483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14a.jpg"/>
          <p:cNvPicPr>
            <a:picLocks noChangeAspect="1"/>
          </p:cNvPicPr>
          <p:nvPr/>
        </p:nvPicPr>
        <p:blipFill>
          <a:blip r:embed="rId3" cstate="print"/>
          <a:srcRect l="6755" t="1413" r="5907" b="5313"/>
          <a:stretch>
            <a:fillRect/>
          </a:stretch>
        </p:blipFill>
        <p:spPr>
          <a:xfrm>
            <a:off x="867039" y="1122346"/>
            <a:ext cx="7023654" cy="450059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15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010421" y="1285860"/>
            <a:ext cx="6746123" cy="4305827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16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599387" y="857232"/>
            <a:ext cx="5572164" cy="505614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17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997721" y="1214422"/>
            <a:ext cx="6715172" cy="419729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TextBox 23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26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im0.jpg"/>
          <p:cNvPicPr>
            <a:picLocks noChangeAspect="1"/>
          </p:cNvPicPr>
          <p:nvPr/>
        </p:nvPicPr>
        <p:blipFill>
          <a:blip r:embed="rId3" cstate="print"/>
          <a:srcRect t="23742"/>
          <a:stretch>
            <a:fillRect/>
          </a:stretch>
        </p:blipFill>
        <p:spPr>
          <a:xfrm>
            <a:off x="749439" y="1285860"/>
            <a:ext cx="7320644" cy="4186911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im18.jpg"/>
          <p:cNvPicPr>
            <a:picLocks noChangeAspect="1"/>
          </p:cNvPicPr>
          <p:nvPr/>
        </p:nvPicPr>
        <p:blipFill>
          <a:blip r:embed="rId3" cstate="print"/>
          <a:srcRect l="-29" r="11843"/>
          <a:stretch>
            <a:fillRect/>
          </a:stretch>
        </p:blipFill>
        <p:spPr>
          <a:xfrm>
            <a:off x="1548587" y="928670"/>
            <a:ext cx="5715040" cy="4860498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19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140597" y="1142984"/>
            <a:ext cx="6572296" cy="451507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20.jpg"/>
          <p:cNvPicPr>
            <a:picLocks noChangeAspect="1"/>
          </p:cNvPicPr>
          <p:nvPr/>
        </p:nvPicPr>
        <p:blipFill>
          <a:blip r:embed="rId3" cstate="print"/>
          <a:srcRect t="18750" r="4166" b="3125"/>
          <a:stretch>
            <a:fillRect/>
          </a:stretch>
        </p:blipFill>
        <p:spPr>
          <a:xfrm>
            <a:off x="1997853" y="785794"/>
            <a:ext cx="4797759" cy="521497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21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069159" y="1071546"/>
            <a:ext cx="6572296" cy="460448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22.jpg"/>
          <p:cNvPicPr>
            <a:picLocks noChangeAspect="1"/>
          </p:cNvPicPr>
          <p:nvPr/>
        </p:nvPicPr>
        <p:blipFill>
          <a:blip r:embed="rId3" cstate="print"/>
          <a:srcRect l="6670" r="6839"/>
          <a:stretch>
            <a:fillRect/>
          </a:stretch>
        </p:blipFill>
        <p:spPr>
          <a:xfrm>
            <a:off x="1021538" y="1012808"/>
            <a:ext cx="6716755" cy="465955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24.jpg"/>
          <p:cNvPicPr>
            <a:picLocks noChangeAspect="1"/>
          </p:cNvPicPr>
          <p:nvPr/>
        </p:nvPicPr>
        <p:blipFill>
          <a:blip r:embed="rId3" cstate="print"/>
          <a:srcRect l="5738" t="1668" r="15403"/>
          <a:stretch>
            <a:fillRect/>
          </a:stretch>
        </p:blipFill>
        <p:spPr>
          <a:xfrm>
            <a:off x="1165997" y="857232"/>
            <a:ext cx="6429420" cy="4810257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25.jpg"/>
          <p:cNvPicPr>
            <a:picLocks noChangeAspect="1"/>
          </p:cNvPicPr>
          <p:nvPr/>
        </p:nvPicPr>
        <p:blipFill>
          <a:blip r:embed="rId3" cstate="print"/>
          <a:srcRect l="3392" t="1413" r="9270"/>
          <a:stretch>
            <a:fillRect/>
          </a:stretch>
        </p:blipFill>
        <p:spPr>
          <a:xfrm>
            <a:off x="997721" y="1000108"/>
            <a:ext cx="6786610" cy="459641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26.jpg"/>
          <p:cNvPicPr>
            <a:picLocks noChangeAspect="1"/>
          </p:cNvPicPr>
          <p:nvPr/>
        </p:nvPicPr>
        <p:blipFill>
          <a:blip r:embed="rId3" cstate="print"/>
          <a:srcRect t="5653" r="26229"/>
          <a:stretch>
            <a:fillRect/>
          </a:stretch>
        </p:blipFill>
        <p:spPr>
          <a:xfrm>
            <a:off x="1640663" y="785794"/>
            <a:ext cx="5500726" cy="527623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27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140597" y="1142984"/>
            <a:ext cx="6500858" cy="464644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28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127897" y="1071546"/>
            <a:ext cx="6588000" cy="459679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22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im1.jpg"/>
          <p:cNvPicPr>
            <a:picLocks noChangeAspect="1"/>
          </p:cNvPicPr>
          <p:nvPr/>
        </p:nvPicPr>
        <p:blipFill>
          <a:blip r:embed="rId3" cstate="print"/>
          <a:srcRect l="6944" t="18750" r="2777" b="14583"/>
          <a:stretch>
            <a:fillRect/>
          </a:stretch>
        </p:blipFill>
        <p:spPr>
          <a:xfrm>
            <a:off x="1913715" y="1000108"/>
            <a:ext cx="5006241" cy="492922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29.jpg"/>
          <p:cNvPicPr>
            <a:picLocks noChangeAspect="1"/>
          </p:cNvPicPr>
          <p:nvPr/>
        </p:nvPicPr>
        <p:blipFill>
          <a:blip r:embed="rId3"/>
          <a:srcRect l="5088" t="15206" r="6726"/>
          <a:stretch>
            <a:fillRect/>
          </a:stretch>
        </p:blipFill>
        <p:spPr>
          <a:xfrm>
            <a:off x="1056459" y="928670"/>
            <a:ext cx="6717582" cy="4844388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30.jpg"/>
          <p:cNvPicPr>
            <a:picLocks noChangeAspect="1"/>
          </p:cNvPicPr>
          <p:nvPr/>
        </p:nvPicPr>
        <p:blipFill>
          <a:blip r:embed="rId3" cstate="print"/>
          <a:srcRect t="10209" r="7221" b="4374"/>
          <a:stretch>
            <a:fillRect/>
          </a:stretch>
        </p:blipFill>
        <p:spPr>
          <a:xfrm>
            <a:off x="2212167" y="785794"/>
            <a:ext cx="4343452" cy="533173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31.jpg"/>
          <p:cNvPicPr>
            <a:picLocks noChangeAspect="1"/>
          </p:cNvPicPr>
          <p:nvPr/>
        </p:nvPicPr>
        <p:blipFill>
          <a:blip r:embed="rId2" cstate="email">
            <a:lum bright="-10000"/>
          </a:blip>
          <a:srcRect/>
          <a:stretch>
            <a:fillRect/>
          </a:stretch>
        </p:blipFill>
        <p:spPr>
          <a:xfrm>
            <a:off x="1127897" y="1071546"/>
            <a:ext cx="6572296" cy="452254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32.jpg"/>
          <p:cNvPicPr>
            <a:picLocks noChangeAspect="1"/>
          </p:cNvPicPr>
          <p:nvPr/>
        </p:nvPicPr>
        <p:blipFill>
          <a:blip r:embed="rId3"/>
          <a:srcRect t="13821"/>
          <a:stretch>
            <a:fillRect/>
          </a:stretch>
        </p:blipFill>
        <p:spPr>
          <a:xfrm>
            <a:off x="997721" y="1117719"/>
            <a:ext cx="6784199" cy="438491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33.jpg"/>
          <p:cNvPicPr>
            <a:picLocks noChangeAspect="1"/>
          </p:cNvPicPr>
          <p:nvPr/>
        </p:nvPicPr>
        <p:blipFill>
          <a:blip r:embed="rId3"/>
          <a:srcRect l="17750" t="48615"/>
          <a:stretch>
            <a:fillRect/>
          </a:stretch>
        </p:blipFill>
        <p:spPr>
          <a:xfrm>
            <a:off x="670687" y="1428736"/>
            <a:ext cx="7470834" cy="350046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35.jpg"/>
          <p:cNvPicPr>
            <a:picLocks noChangeAspect="1"/>
          </p:cNvPicPr>
          <p:nvPr/>
        </p:nvPicPr>
        <p:blipFill>
          <a:blip r:embed="rId4" cstate="print"/>
          <a:srcRect t="7291" b="15625"/>
          <a:stretch>
            <a:fillRect/>
          </a:stretch>
        </p:blipFill>
        <p:spPr>
          <a:xfrm>
            <a:off x="1972453" y="757218"/>
            <a:ext cx="5143500" cy="528641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36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140597" y="1115855"/>
            <a:ext cx="6500858" cy="445628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37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127897" y="1142984"/>
            <a:ext cx="6572296" cy="441513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38.jpg"/>
          <p:cNvPicPr>
            <a:picLocks noChangeAspect="1"/>
          </p:cNvPicPr>
          <p:nvPr/>
        </p:nvPicPr>
        <p:blipFill>
          <a:blip r:embed="rId3" cstate="print"/>
          <a:srcRect t="4522" r="18913" b="7292"/>
          <a:stretch>
            <a:fillRect/>
          </a:stretch>
        </p:blipFill>
        <p:spPr>
          <a:xfrm>
            <a:off x="1283473" y="857232"/>
            <a:ext cx="6143668" cy="501116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39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985021" y="1142984"/>
            <a:ext cx="6858048" cy="437095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2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 descr="im2.jpg"/>
          <p:cNvPicPr>
            <a:picLocks noChangeAspect="1"/>
          </p:cNvPicPr>
          <p:nvPr/>
        </p:nvPicPr>
        <p:blipFill>
          <a:blip r:embed="rId3" cstate="print"/>
          <a:srcRect l="4028" t="8229" r="4305" b="13943"/>
          <a:stretch>
            <a:fillRect/>
          </a:stretch>
        </p:blipFill>
        <p:spPr>
          <a:xfrm>
            <a:off x="2140729" y="818626"/>
            <a:ext cx="4500594" cy="5094828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40.jpg"/>
          <p:cNvPicPr>
            <a:picLocks noChangeAspect="1"/>
          </p:cNvPicPr>
          <p:nvPr/>
        </p:nvPicPr>
        <p:blipFill>
          <a:blip r:embed="rId3" cstate="print"/>
          <a:srcRect r="4762"/>
          <a:stretch>
            <a:fillRect/>
          </a:stretch>
        </p:blipFill>
        <p:spPr>
          <a:xfrm>
            <a:off x="783407" y="1071546"/>
            <a:ext cx="7143800" cy="450059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40a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283605" y="857232"/>
            <a:ext cx="4214842" cy="517612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41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270773" y="1168384"/>
            <a:ext cx="6286544" cy="4370559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42.jpg"/>
          <p:cNvPicPr>
            <a:picLocks noChangeAspect="1"/>
          </p:cNvPicPr>
          <p:nvPr/>
        </p:nvPicPr>
        <p:blipFill>
          <a:blip r:embed="rId3"/>
          <a:srcRect l="10175" t="23742"/>
          <a:stretch>
            <a:fillRect/>
          </a:stretch>
        </p:blipFill>
        <p:spPr>
          <a:xfrm>
            <a:off x="758007" y="1000108"/>
            <a:ext cx="7343213" cy="467557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43.jpg"/>
          <p:cNvPicPr>
            <a:picLocks noChangeAspect="1"/>
          </p:cNvPicPr>
          <p:nvPr/>
        </p:nvPicPr>
        <p:blipFill>
          <a:blip r:embed="rId3" cstate="print"/>
          <a:srcRect l="7518" t="9186" r="19805"/>
          <a:stretch>
            <a:fillRect/>
          </a:stretch>
        </p:blipFill>
        <p:spPr>
          <a:xfrm>
            <a:off x="1615263" y="810154"/>
            <a:ext cx="5643602" cy="5289029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44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888183" y="1000108"/>
            <a:ext cx="7036193" cy="467119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46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140597" y="1071546"/>
            <a:ext cx="6545766" cy="450059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2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47.jpg"/>
          <p:cNvPicPr>
            <a:picLocks noChangeAspect="1"/>
          </p:cNvPicPr>
          <p:nvPr/>
        </p:nvPicPr>
        <p:blipFill>
          <a:blip r:embed="rId3" cstate="print"/>
          <a:srcRect l="2544" t="5653" r="16930"/>
          <a:stretch>
            <a:fillRect/>
          </a:stretch>
        </p:blipFill>
        <p:spPr>
          <a:xfrm>
            <a:off x="997721" y="1000108"/>
            <a:ext cx="6784199" cy="476916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48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181338" y="1142984"/>
            <a:ext cx="6434460" cy="4357718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49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199335" y="1214422"/>
            <a:ext cx="6458761" cy="4357718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 descr="im3.jpg"/>
          <p:cNvPicPr>
            <a:picLocks noChangeAspect="1"/>
          </p:cNvPicPr>
          <p:nvPr/>
        </p:nvPicPr>
        <p:blipFill>
          <a:blip r:embed="rId3" cstate="print"/>
          <a:srcRect t="16666" r="19444" b="18750"/>
          <a:stretch>
            <a:fillRect/>
          </a:stretch>
        </p:blipFill>
        <p:spPr>
          <a:xfrm>
            <a:off x="1997853" y="785794"/>
            <a:ext cx="4878524" cy="521497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50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523187" y="857232"/>
            <a:ext cx="5715040" cy="500066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2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51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944331" y="941372"/>
            <a:ext cx="6840000" cy="4630867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52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938983" y="1000107"/>
            <a:ext cx="6876000" cy="4645629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53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2166147" y="820907"/>
            <a:ext cx="4429138" cy="5179861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54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980331" y="1040762"/>
            <a:ext cx="6804000" cy="467425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55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951683" y="944993"/>
            <a:ext cx="6876000" cy="477002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56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640663" y="1000108"/>
            <a:ext cx="5500726" cy="478634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57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031059" y="1071546"/>
            <a:ext cx="6768000" cy="464913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58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997721" y="1071546"/>
            <a:ext cx="6804393" cy="451730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59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069159" y="928670"/>
            <a:ext cx="6715172" cy="4704577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14" descr="im6.jpg"/>
          <p:cNvPicPr>
            <a:picLocks noChangeAspect="1"/>
          </p:cNvPicPr>
          <p:nvPr/>
        </p:nvPicPr>
        <p:blipFill>
          <a:blip r:embed="rId3" cstate="print"/>
          <a:srcRect l="2778" t="12500" r="11111" b="17708"/>
          <a:stretch>
            <a:fillRect/>
          </a:stretch>
        </p:blipFill>
        <p:spPr>
          <a:xfrm>
            <a:off x="2056591" y="877870"/>
            <a:ext cx="4759690" cy="514353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60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2094691" y="785794"/>
            <a:ext cx="4547184" cy="514353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61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901015" y="785794"/>
            <a:ext cx="5072098" cy="5339948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63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2132791" y="785794"/>
            <a:ext cx="4550018" cy="514353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62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972321" y="1096946"/>
            <a:ext cx="6858048" cy="4531829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65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2140729" y="785794"/>
            <a:ext cx="4500594" cy="521497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66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069159" y="1357295"/>
            <a:ext cx="6624000" cy="4245837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67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237435" y="1071544"/>
            <a:ext cx="6300000" cy="4502878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68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127897" y="1071546"/>
            <a:ext cx="6588000" cy="461548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69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088893" y="1048373"/>
            <a:ext cx="6624000" cy="4595205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70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842277" y="785794"/>
            <a:ext cx="5143536" cy="5252537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im5.jpg"/>
          <p:cNvPicPr>
            <a:picLocks noChangeAspect="1"/>
          </p:cNvPicPr>
          <p:nvPr/>
        </p:nvPicPr>
        <p:blipFill>
          <a:blip r:embed="rId3" cstate="print"/>
          <a:srcRect l="4028" t="14479" r="5694" b="17812"/>
          <a:stretch>
            <a:fillRect/>
          </a:stretch>
        </p:blipFill>
        <p:spPr>
          <a:xfrm>
            <a:off x="1997853" y="928670"/>
            <a:ext cx="5143536" cy="5143536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71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2426481" y="785794"/>
            <a:ext cx="3929072" cy="521497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72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153297" y="1214422"/>
            <a:ext cx="6429420" cy="4416550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73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212035" y="928670"/>
            <a:ext cx="6357982" cy="4787758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74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1088893" y="1000110"/>
            <a:ext cx="6624000" cy="459571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75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023121" y="928671"/>
            <a:ext cx="6732000" cy="460332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76.jpg"/>
          <p:cNvPicPr>
            <a:picLocks noChangeAspect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>
          <a:xfrm>
            <a:off x="2329661" y="785794"/>
            <a:ext cx="4143386" cy="5179253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im7.jpg"/>
          <p:cNvPicPr>
            <a:picLocks noChangeAspect="1"/>
          </p:cNvPicPr>
          <p:nvPr/>
        </p:nvPicPr>
        <p:blipFill>
          <a:blip r:embed="rId3" cstate="print"/>
          <a:srcRect t="3125" r="11111" b="12500"/>
          <a:stretch>
            <a:fillRect/>
          </a:stretch>
        </p:blipFill>
        <p:spPr>
          <a:xfrm>
            <a:off x="2283623" y="706122"/>
            <a:ext cx="4286262" cy="542482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8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212035" y="1071546"/>
            <a:ext cx="6253024" cy="4500594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54779" y="6357958"/>
            <a:ext cx="807008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0" y="6340474"/>
            <a:ext cx="8424000" cy="360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1455" y="5980130"/>
            <a:ext cx="520387" cy="7143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42079" y="6457890"/>
            <a:ext cx="51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April 12-13, 2019 - Physics Department, Aristotle University of Thessaloniki</a:t>
            </a:r>
            <a:endParaRPr lang="el-GR" sz="10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307" y="285728"/>
            <a:ext cx="4069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kern="10" dirty="0" smtClean="0">
                <a:ln w="9525">
                  <a:noFill/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5th Hellenic Institute of Nuclear Physics Workshop (HINPw5)</a:t>
            </a:r>
            <a:endParaRPr lang="el-GR" sz="1200" b="1" i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523</TotalTime>
  <Words>1676</Words>
  <Application>Microsoft Office PowerPoint</Application>
  <PresentationFormat>Custom</PresentationFormat>
  <Paragraphs>156</Paragraphs>
  <Slides>76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Metro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</vt:vector>
  </TitlesOfParts>
  <Company>UOI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CP</dc:creator>
  <cp:lastModifiedBy>CP</cp:lastModifiedBy>
  <cp:revision>44</cp:revision>
  <dcterms:created xsi:type="dcterms:W3CDTF">2012-09-27T09:03:58Z</dcterms:created>
  <dcterms:modified xsi:type="dcterms:W3CDTF">2019-05-09T11:02:37Z</dcterms:modified>
</cp:coreProperties>
</file>